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433" r:id="rId3"/>
    <p:sldId id="435" r:id="rId4"/>
    <p:sldId id="434" r:id="rId5"/>
    <p:sldId id="437" r:id="rId6"/>
    <p:sldId id="438" r:id="rId7"/>
    <p:sldId id="439" r:id="rId8"/>
    <p:sldId id="436" r:id="rId9"/>
    <p:sldId id="440" r:id="rId10"/>
    <p:sldId id="289" r:id="rId11"/>
  </p:sldIdLst>
  <p:sldSz cx="9144000" cy="5143500" type="screen16x9"/>
  <p:notesSz cx="9872663" cy="6797675"/>
  <p:embeddedFontLst>
    <p:embeddedFont>
      <p:font typeface="HY강M" panose="020B0600000101010101" charset="-127"/>
      <p:regular r:id="rId13"/>
    </p:embeddedFont>
    <p:embeddedFont>
      <p:font typeface="Yoon 윤고딕 520_TT" panose="020B0600000101010101" charset="-127"/>
      <p:regular r:id="rId14"/>
    </p:embeddedFont>
    <p:embeddedFont>
      <p:font typeface="Yoon 윤고딕 540_TT" panose="020B0600000101010101" charset="-127"/>
      <p:regular r:id="rId15"/>
    </p:embeddedFont>
    <p:embeddedFont>
      <p:font typeface="Yoon 윤명조 520_T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0 5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93C318-1FE5-44ED-88C9-3285F27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37" y="2271886"/>
            <a:ext cx="33597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39736</TotalTime>
  <Words>572</Words>
  <Application>Microsoft Office PowerPoint</Application>
  <PresentationFormat>화면 슬라이드 쇼(16:9)</PresentationFormat>
  <Paragraphs>171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HY강M</vt:lpstr>
      <vt:lpstr>Yoon 윤고딕 520_TT</vt:lpstr>
      <vt:lpstr>Yoon 윤고딕 540_TT</vt:lpstr>
      <vt:lpstr>Arial</vt:lpstr>
      <vt:lpstr>Yoon 윤명조 520_TT</vt:lpstr>
      <vt:lpstr>한컴 윤고딕 250</vt:lpstr>
      <vt:lpstr>-윤고딕310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553</cp:revision>
  <cp:lastPrinted>2019-03-13T04:17:53Z</cp:lastPrinted>
  <dcterms:created xsi:type="dcterms:W3CDTF">2014-11-02T09:10:55Z</dcterms:created>
  <dcterms:modified xsi:type="dcterms:W3CDTF">2019-07-08T01:35:10Z</dcterms:modified>
</cp:coreProperties>
</file>